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Amatic SC Bold" charset="1" panose="00000800000000000000"/>
      <p:regular r:id="rId7"/>
    </p:embeddedFont>
    <p:embeddedFont>
      <p:font typeface="Gagalin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345271" y="11738088"/>
            <a:ext cx="16741457" cy="4621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82"/>
              </a:lnSpc>
            </a:pPr>
            <a:r>
              <a:rPr lang="en-US" b="true" sz="34198">
                <a:solidFill>
                  <a:srgbClr val="545454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Welcome to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10800000">
            <a:off x="-164387" y="-660945"/>
            <a:ext cx="27760774" cy="6090020"/>
          </a:xfrm>
          <a:custGeom>
            <a:avLst/>
            <a:gdLst/>
            <a:ahLst/>
            <a:cxnLst/>
            <a:rect r="r" b="b" t="t" l="l"/>
            <a:pathLst>
              <a:path h="6090020" w="27760774">
                <a:moveTo>
                  <a:pt x="0" y="0"/>
                </a:moveTo>
                <a:lnTo>
                  <a:pt x="27760774" y="0"/>
                </a:lnTo>
                <a:lnTo>
                  <a:pt x="27760774" y="6090020"/>
                </a:lnTo>
                <a:lnTo>
                  <a:pt x="0" y="60900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879009" y="-2035338"/>
            <a:ext cx="19250907" cy="15026706"/>
          </a:xfrm>
          <a:custGeom>
            <a:avLst/>
            <a:gdLst/>
            <a:ahLst/>
            <a:cxnLst/>
            <a:rect r="r" b="b" t="t" l="l"/>
            <a:pathLst>
              <a:path h="15026706" w="19250907">
                <a:moveTo>
                  <a:pt x="0" y="0"/>
                </a:moveTo>
                <a:lnTo>
                  <a:pt x="19250907" y="0"/>
                </a:lnTo>
                <a:lnTo>
                  <a:pt x="19250907" y="15026706"/>
                </a:lnTo>
                <a:lnTo>
                  <a:pt x="0" y="150267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1223" t="-29597" r="-959" b="-5694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1046959" y="31785279"/>
            <a:ext cx="29525918" cy="6477248"/>
          </a:xfrm>
          <a:custGeom>
            <a:avLst/>
            <a:gdLst/>
            <a:ahLst/>
            <a:cxnLst/>
            <a:rect r="r" b="b" t="t" l="l"/>
            <a:pathLst>
              <a:path h="6477248" w="29525918">
                <a:moveTo>
                  <a:pt x="0" y="0"/>
                </a:moveTo>
                <a:lnTo>
                  <a:pt x="29525918" y="0"/>
                </a:lnTo>
                <a:lnTo>
                  <a:pt x="29525918" y="6477248"/>
                </a:lnTo>
                <a:lnTo>
                  <a:pt x="0" y="64772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43695" y="25498596"/>
            <a:ext cx="27186742" cy="16982444"/>
          </a:xfrm>
          <a:custGeom>
            <a:avLst/>
            <a:gdLst/>
            <a:ahLst/>
            <a:cxnLst/>
            <a:rect r="r" b="b" t="t" l="l"/>
            <a:pathLst>
              <a:path h="16982444" w="27186742">
                <a:moveTo>
                  <a:pt x="0" y="0"/>
                </a:moveTo>
                <a:lnTo>
                  <a:pt x="27186743" y="0"/>
                </a:lnTo>
                <a:lnTo>
                  <a:pt x="27186743" y="16982444"/>
                </a:lnTo>
                <a:lnTo>
                  <a:pt x="0" y="169824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6189" r="-679" b="-38868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476578" y="21317435"/>
            <a:ext cx="20478844" cy="4111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34"/>
              </a:lnSpc>
            </a:pPr>
            <a:r>
              <a:rPr lang="en-US" b="true" sz="34226">
                <a:solidFill>
                  <a:srgbClr val="545454"/>
                </a:solidFill>
                <a:latin typeface="Amatic SC Bold"/>
                <a:ea typeface="Amatic SC Bold"/>
                <a:cs typeface="Amatic SC Bold"/>
                <a:sym typeface="Amatic SC Bold"/>
              </a:rPr>
              <a:t>birthday Party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17099" y="16425340"/>
            <a:ext cx="21997802" cy="4236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58"/>
              </a:lnSpc>
            </a:pPr>
            <a:r>
              <a:rPr lang="en-US" sz="31233">
                <a:solidFill>
                  <a:srgbClr val="78ABC3"/>
                </a:solidFill>
                <a:latin typeface="Gagalin"/>
                <a:ea typeface="Gagalin"/>
                <a:cs typeface="Gagalin"/>
                <a:sym typeface="Gagalin"/>
              </a:rPr>
              <a:t>Aaron'S 6th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DAGyvwmWtUA</dc:identifier>
  <dcterms:modified xsi:type="dcterms:W3CDTF">2011-08-01T06:04:30Z</dcterms:modified>
  <cp:revision>1</cp:revision>
  <dc:title>Welcome Sign Birthday Party Poster  (30 x 40 in)</dc:title>
</cp:coreProperties>
</file>